
<file path=[Content_Types].xml><?xml version="1.0" encoding="utf-8"?>
<Types xmlns="http://schemas.openxmlformats.org/package/2006/content-types"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3" r:id="rId8"/>
    <p:sldId id="260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98"/>
    <p:restoredTop sz="94727"/>
  </p:normalViewPr>
  <p:slideViewPr>
    <p:cSldViewPr snapToGrid="0" snapToObjects="1">
      <p:cViewPr varScale="1">
        <p:scale>
          <a:sx n="84" d="100"/>
          <a:sy n="84" d="100"/>
        </p:scale>
        <p:origin x="21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ov>
</file>

<file path=ppt/media/media11.m4a>
</file>

<file path=ppt/media/media12.m4a>
</file>

<file path=ppt/media/media13.mov>
</file>

<file path=ppt/media/media2.m4a>
</file>

<file path=ppt/media/media3.m4a>
</file>

<file path=ppt/media/media4.mov>
</file>

<file path=ppt/media/media5.m4a>
</file>

<file path=ppt/media/media6.m4a>
</file>

<file path=ppt/media/media7.mov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8D1EB-448C-B443-849B-B47EC1A764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282189-A80E-C346-BA37-DD5DD8DE85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E4EFC-339A-2D48-9F70-FEC75F5E5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E469C-7CC2-704D-B551-CBC098AFA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7896D-08B5-E042-93FC-9814C9920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94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0D13E-A2C9-574F-B58D-3A717CE3F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CF381B-344C-6A46-9C54-9B84BAEB5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253AC-6B32-4042-A00A-22F2DEA65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26F2B-E348-8C40-88B8-2942E29F8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58567-6B89-374E-AB8C-5548366AB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12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BB5615-6856-CB46-A361-7B92755617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F8AF68-9B5A-2F48-9CA8-A03D788586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162A96-507A-1B49-8E02-366BD633F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A97EA-F2E5-EC47-B51C-6BA7CAAEC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BBB93-11FB-484B-919C-42E388BC7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85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B59EF-DA9B-5647-99DE-FA6202E95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F34DA-EEA3-6F40-AB54-119CFC670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CD31B-C8C0-B845-81F0-9AFF9A617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3808D-A374-AB46-B401-746E9E8B9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C8AC0-AF59-2B4B-9511-BD726274C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679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CBEEC-3431-B140-AE2A-7552A5AA0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DC0D51-1748-5149-8DE0-B47FA8ED1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BA27D-6501-0C43-AD08-0FFC071E4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0A1B6-DAD3-8744-B79B-478C80E76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0C498-5037-4D48-9DA2-72E58847D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355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06F22-B621-5A42-94B8-3E2802E50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E970F-2F69-EF44-86BA-554D1EE7CA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537F6-B22E-F340-9EA8-846B892DF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149C4-B848-8240-A199-09D740361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0550B4-398D-F94B-AB1F-C7840FB27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26C597-FFA2-1040-AEE7-5FF20CB9C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878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CE41F-15C1-9F4D-B740-919C7722D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5CB0BC-1C04-DF42-9249-63F4D128A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8E51AD-8288-C943-B371-56798A087E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5B88CE-84AE-864E-B1B0-DE9193B35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CD2ACD-6442-F845-A5D7-541CFBA559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A0F38A-AAE9-084B-ADBE-D68C37D68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5799CF-2ACB-DC49-81EC-F339C419B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804727-7CC4-1D4F-86B1-E210B616F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9E5AF-CAA9-264A-877F-8E3994BEB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F2891C-F686-444F-9F9C-F3526EE55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05FD6A-EBD0-1946-B2F1-536246A95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8E9F09-14EF-A146-B571-6A5CBBCDD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12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09E799-35C1-6B44-8527-88832C7E8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88FDE4-E540-1B45-B213-40F269DA7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EAB25-0BD7-854A-9BAD-0EA3447A2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69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9A9D8-014F-A243-ABDD-9751BD6A2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8D690-24A4-EB41-ABA7-D577276F9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504594-E7CF-D349-9BFD-89A7A7152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254BC0-FDDD-C746-B2E0-0DF2CB6E3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5167B7-3109-E44E-A25C-FC0AF07B9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C9A36-F644-0241-90EA-110B543C3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910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C648D-41FA-BB4A-87F8-9E9678A14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4BC065-3CA3-7845-92D8-722669FE8B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52A5EB-AD2B-B349-A31B-A1D3DD2FF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E76EA-EF0A-864E-B683-737E0FF5D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1E4A1F-6D1B-3E41-BB69-D2B412FA4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CC2FD8-DA2C-1A4E-96E1-4B54FA7B1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6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6005FB-A301-5646-B267-6873B3140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BF80C-285E-0048-8D78-749BAD171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6DCE4-431D-8044-A38F-FD94121C58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73E4BD-C565-0C46-ABAE-845708D755B5}" type="datetimeFigureOut">
              <a:rPr lang="en-US" smtClean="0"/>
              <a:t>4/25/20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124CA-FDB8-9E48-B279-B458C7F59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5F5B9-FA1E-FC4F-8862-3ECE441515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6ED39-6B5B-1F4A-9393-5900D1B90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165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4.mov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o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7.mov"/><Relationship Id="rId7" Type="http://schemas.openxmlformats.org/officeDocument/2006/relationships/image" Target="../media/image7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7.mo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0.mov"/><Relationship Id="rId7" Type="http://schemas.openxmlformats.org/officeDocument/2006/relationships/image" Target="../media/image9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0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3.mov"/><Relationship Id="rId7" Type="http://schemas.openxmlformats.org/officeDocument/2006/relationships/image" Target="../media/image1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3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 1 Voice.m4a" descr="Slide 1 Voice.m4a">
            <a:hlinkClick r:id="" action="ppaction://media"/>
            <a:extLst>
              <a:ext uri="{FF2B5EF4-FFF2-40B4-BE49-F238E27FC236}">
                <a16:creationId xmlns:a16="http://schemas.microsoft.com/office/drawing/2014/main" id="{33D25DA9-53B8-D344-A3A0-20A3B9DF46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1056" y="3022600"/>
            <a:ext cx="812800" cy="81280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38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40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94E62A-6D69-0643-B982-D3ED6A9291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chemeClr val="bg2"/>
                </a:solidFill>
              </a:rPr>
              <a:t>Alternate Assignment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BD644B-46A3-5446-A17D-92262BE217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/>
              <a:t>Niko Hildenbrand</a:t>
            </a:r>
          </a:p>
        </p:txBody>
      </p:sp>
    </p:spTree>
    <p:extLst>
      <p:ext uri="{BB962C8B-B14F-4D97-AF65-F5344CB8AC3E}">
        <p14:creationId xmlns:p14="http://schemas.microsoft.com/office/powerpoint/2010/main" val="20908425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 2 Voice.m4a" descr="Slide 2 Voice.m4a">
            <a:hlinkClick r:id="" action="ppaction://media"/>
            <a:extLst>
              <a:ext uri="{FF2B5EF4-FFF2-40B4-BE49-F238E27FC236}">
                <a16:creationId xmlns:a16="http://schemas.microsoft.com/office/drawing/2014/main" id="{9CFA4F04-7327-5D4E-8FCF-2C01DCB937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79077" y="4754836"/>
            <a:ext cx="812800" cy="8128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61167E-BE40-5D4E-90A9-84F056AD3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 dirty="0"/>
              <a:t>Subroutines 1 &amp; 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knife, table&#10;&#10;Description automatically generated">
            <a:extLst>
              <a:ext uri="{FF2B5EF4-FFF2-40B4-BE49-F238E27FC236}">
                <a16:creationId xmlns:a16="http://schemas.microsoft.com/office/drawing/2014/main" id="{CE197664-5ECB-D94C-A9C5-9BD9418CBA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28530" y="2706591"/>
            <a:ext cx="4177506" cy="2162973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F8C8FB-4DD7-5640-97E5-5B0ECD3752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1846" y="2706591"/>
            <a:ext cx="5986426" cy="286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2653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1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 3 Voice.m4a" descr="Slide 3 Voice.m4a">
            <a:hlinkClick r:id="" action="ppaction://media"/>
            <a:extLst>
              <a:ext uri="{FF2B5EF4-FFF2-40B4-BE49-F238E27FC236}">
                <a16:creationId xmlns:a16="http://schemas.microsoft.com/office/drawing/2014/main" id="{FC91596C-4D7C-C749-93EC-04E74D462D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90040" y="5080000"/>
            <a:ext cx="812800" cy="8128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7A764F-0C84-D642-B4A0-E260D63FF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016" y="301916"/>
            <a:ext cx="9013052" cy="856323"/>
          </a:xfrm>
        </p:spPr>
        <p:txBody>
          <a:bodyPr anchor="b">
            <a:normAutofit/>
          </a:bodyPr>
          <a:lstStyle/>
          <a:p>
            <a:r>
              <a:rPr lang="en-US" sz="4000" dirty="0"/>
              <a:t>Sub 1 &amp; 2 Execution Output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ub 1 &amp; 2.mov" descr="Sub 1 &amp; 2.mov">
            <a:hlinkClick r:id="" action="ppaction://media"/>
            <a:extLst>
              <a:ext uri="{FF2B5EF4-FFF2-40B4-BE49-F238E27FC236}">
                <a16:creationId xmlns:a16="http://schemas.microsoft.com/office/drawing/2014/main" id="{06817F17-B048-8344-B1D2-CAEFA7FAADA7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0016" y="1193792"/>
            <a:ext cx="9013052" cy="5362292"/>
          </a:xfrm>
        </p:spPr>
      </p:pic>
    </p:spTree>
    <p:extLst>
      <p:ext uri="{BB962C8B-B14F-4D97-AF65-F5344CB8AC3E}">
        <p14:creationId xmlns:p14="http://schemas.microsoft.com/office/powerpoint/2010/main" val="3201602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971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62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 4 Voice.m4a" descr="Slide 4 Voice.m4a">
            <a:hlinkClick r:id="" action="ppaction://media"/>
            <a:extLst>
              <a:ext uri="{FF2B5EF4-FFF2-40B4-BE49-F238E27FC236}">
                <a16:creationId xmlns:a16="http://schemas.microsoft.com/office/drawing/2014/main" id="{9D5D234C-6DC5-394D-9EAA-4810934D30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15540" y="3022599"/>
            <a:ext cx="812800" cy="8128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AECA2A-7DA8-6846-A3DD-026199441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 dirty="0"/>
              <a:t>Subroutines 3 &amp; 4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knife&#10;&#10;Description automatically generated">
            <a:extLst>
              <a:ext uri="{FF2B5EF4-FFF2-40B4-BE49-F238E27FC236}">
                <a16:creationId xmlns:a16="http://schemas.microsoft.com/office/drawing/2014/main" id="{0E039B93-718B-A540-97A3-DB56F22585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63660" y="3082289"/>
            <a:ext cx="4335641" cy="1623297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7A5EAED-D8D4-844E-9A51-1C1196EA41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6720" y="3082289"/>
            <a:ext cx="6412923" cy="14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71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3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 5 Voice.m4a" descr="Slide 5 Voice.m4a">
            <a:hlinkClick r:id="" action="ppaction://media"/>
            <a:extLst>
              <a:ext uri="{FF2B5EF4-FFF2-40B4-BE49-F238E27FC236}">
                <a16:creationId xmlns:a16="http://schemas.microsoft.com/office/drawing/2014/main" id="{42DDBFA3-2E3C-1646-BEB5-070F047FE0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06F239-E1BE-934D-AEDB-DC1AA9BDA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230" y="214832"/>
            <a:ext cx="9013052" cy="943407"/>
          </a:xfrm>
        </p:spPr>
        <p:txBody>
          <a:bodyPr anchor="b">
            <a:normAutofit/>
          </a:bodyPr>
          <a:lstStyle/>
          <a:p>
            <a:r>
              <a:rPr lang="en-US" sz="4000" dirty="0"/>
              <a:t>Sub 3 &amp; 4 Execution Output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ub 3 &amp; 4.mov" descr="Sub 3 &amp; 4.mov">
            <a:hlinkClick r:id="" action="ppaction://media"/>
            <a:extLst>
              <a:ext uri="{FF2B5EF4-FFF2-40B4-BE49-F238E27FC236}">
                <a16:creationId xmlns:a16="http://schemas.microsoft.com/office/drawing/2014/main" id="{38B15A23-F073-D249-9E50-F3027A7C2E63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5230" y="1158239"/>
            <a:ext cx="8857375" cy="5269673"/>
          </a:xfrm>
        </p:spPr>
      </p:pic>
    </p:spTree>
    <p:extLst>
      <p:ext uri="{BB962C8B-B14F-4D97-AF65-F5344CB8AC3E}">
        <p14:creationId xmlns:p14="http://schemas.microsoft.com/office/powerpoint/2010/main" val="3635073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412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 6 Voice.m4a" descr="Slide 6 Voice.m4a">
            <a:hlinkClick r:id="" action="ppaction://media"/>
            <a:extLst>
              <a:ext uri="{FF2B5EF4-FFF2-40B4-BE49-F238E27FC236}">
                <a16:creationId xmlns:a16="http://schemas.microsoft.com/office/drawing/2014/main" id="{1D45E56C-EA3A-A049-B7F4-036557D29C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0240" y="2851018"/>
            <a:ext cx="812800" cy="8128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CEE872-D20E-7549-B3AF-24AA094FB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 dirty="0"/>
              <a:t>Subroutine 5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0C633A6-58B9-1C40-A9E4-53462E98B6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876780" y="2820538"/>
            <a:ext cx="7368810" cy="3533405"/>
          </a:xfrm>
        </p:spPr>
      </p:pic>
    </p:spTree>
    <p:extLst>
      <p:ext uri="{BB962C8B-B14F-4D97-AF65-F5344CB8AC3E}">
        <p14:creationId xmlns:p14="http://schemas.microsoft.com/office/powerpoint/2010/main" val="29535847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 7 Voice.m4a" descr="Slide 7 Voice.m4a">
            <a:hlinkClick r:id="" action="ppaction://media"/>
            <a:extLst>
              <a:ext uri="{FF2B5EF4-FFF2-40B4-BE49-F238E27FC236}">
                <a16:creationId xmlns:a16="http://schemas.microsoft.com/office/drawing/2014/main" id="{C15FEB5D-7BDB-6D46-893B-F540A6C06B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088779-6135-0B40-A23C-3FF93E15D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230" y="116588"/>
            <a:ext cx="9013052" cy="769237"/>
          </a:xfrm>
        </p:spPr>
        <p:txBody>
          <a:bodyPr anchor="b">
            <a:normAutofit/>
          </a:bodyPr>
          <a:lstStyle/>
          <a:p>
            <a:r>
              <a:rPr lang="en-US" sz="4000" dirty="0"/>
              <a:t>Sub 5 Execution Output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ub 5.mov" descr="Sub 5.mov">
            <a:hlinkClick r:id="" action="ppaction://media"/>
            <a:extLst>
              <a:ext uri="{FF2B5EF4-FFF2-40B4-BE49-F238E27FC236}">
                <a16:creationId xmlns:a16="http://schemas.microsoft.com/office/drawing/2014/main" id="{CE683E97-1401-5740-9BA9-55FA751E871F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5230" y="885825"/>
            <a:ext cx="9379453" cy="5580281"/>
          </a:xfrm>
        </p:spPr>
      </p:pic>
    </p:spTree>
    <p:extLst>
      <p:ext uri="{BB962C8B-B14F-4D97-AF65-F5344CB8AC3E}">
        <p14:creationId xmlns:p14="http://schemas.microsoft.com/office/powerpoint/2010/main" val="40754635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30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0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 8 Voice.m4a" descr="Slide 8 Voice.m4a">
            <a:hlinkClick r:id="" action="ppaction://media"/>
            <a:extLst>
              <a:ext uri="{FF2B5EF4-FFF2-40B4-BE49-F238E27FC236}">
                <a16:creationId xmlns:a16="http://schemas.microsoft.com/office/drawing/2014/main" id="{A4960B8E-8D5A-3842-9C3E-4AACC0EFC7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7AF3C5-6293-3347-BBAC-3CE905E04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 dirty="0"/>
              <a:t>Subroutine 6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bird&#10;&#10;Description automatically generated">
            <a:extLst>
              <a:ext uri="{FF2B5EF4-FFF2-40B4-BE49-F238E27FC236}">
                <a16:creationId xmlns:a16="http://schemas.microsoft.com/office/drawing/2014/main" id="{14D1D2A6-AC54-7D43-9F75-9EB898BA99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598563" y="2835275"/>
            <a:ext cx="4547304" cy="2745542"/>
          </a:xfrm>
        </p:spPr>
      </p:pic>
    </p:spTree>
    <p:extLst>
      <p:ext uri="{BB962C8B-B14F-4D97-AF65-F5344CB8AC3E}">
        <p14:creationId xmlns:p14="http://schemas.microsoft.com/office/powerpoint/2010/main" val="2463156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 9 Voice.m4a" descr="Slide 9 Voice.m4a">
            <a:hlinkClick r:id="" action="ppaction://media"/>
            <a:extLst>
              <a:ext uri="{FF2B5EF4-FFF2-40B4-BE49-F238E27FC236}">
                <a16:creationId xmlns:a16="http://schemas.microsoft.com/office/drawing/2014/main" id="{31405ACE-D8FF-DA41-9834-6A50745914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F2EADE-B081-EC48-966D-C470FB049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230" y="138359"/>
            <a:ext cx="9013052" cy="769237"/>
          </a:xfrm>
        </p:spPr>
        <p:txBody>
          <a:bodyPr anchor="b">
            <a:normAutofit/>
          </a:bodyPr>
          <a:lstStyle/>
          <a:p>
            <a:r>
              <a:rPr lang="en-US" sz="4000" dirty="0"/>
              <a:t>Sub 6 Execution Output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ub 6.mov" descr="Sub 6.mov">
            <a:hlinkClick r:id="" action="ppaction://media"/>
            <a:extLst>
              <a:ext uri="{FF2B5EF4-FFF2-40B4-BE49-F238E27FC236}">
                <a16:creationId xmlns:a16="http://schemas.microsoft.com/office/drawing/2014/main" id="{FCF06A2D-15AF-A54D-9561-0A297D2D84C3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5230" y="1035669"/>
            <a:ext cx="9013052" cy="5362292"/>
          </a:xfrm>
        </p:spPr>
      </p:pic>
    </p:spTree>
    <p:extLst>
      <p:ext uri="{BB962C8B-B14F-4D97-AF65-F5344CB8AC3E}">
        <p14:creationId xmlns:p14="http://schemas.microsoft.com/office/powerpoint/2010/main" val="710809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38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77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1299</TotalTime>
  <Words>37</Words>
  <Application>Microsoft Macintosh PowerPoint</Application>
  <PresentationFormat>Widescreen</PresentationFormat>
  <Paragraphs>10</Paragraphs>
  <Slides>9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Alternate Assignment Project</vt:lpstr>
      <vt:lpstr>Subroutines 1 &amp; 2</vt:lpstr>
      <vt:lpstr>Sub 1 &amp; 2 Execution Output</vt:lpstr>
      <vt:lpstr>Subroutines 3 &amp; 4</vt:lpstr>
      <vt:lpstr>Sub 3 &amp; 4 Execution Output</vt:lpstr>
      <vt:lpstr>Subroutine 5</vt:lpstr>
      <vt:lpstr>Sub 5 Execution Output</vt:lpstr>
      <vt:lpstr>Subroutine 6</vt:lpstr>
      <vt:lpstr>Sub 6 Execution Output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Alternate Assignment Project</dc:title>
  <dc:creator>Microsoft Office User</dc:creator>
  <cp:lastModifiedBy>Microsoft Office User</cp:lastModifiedBy>
  <cp:revision>4</cp:revision>
  <dcterms:created xsi:type="dcterms:W3CDTF">2020-04-25T21:08:27Z</dcterms:created>
  <dcterms:modified xsi:type="dcterms:W3CDTF">2020-04-26T18:48:04Z</dcterms:modified>
</cp:coreProperties>
</file>